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82" r:id="rId5"/>
    <p:sldId id="256" r:id="rId6"/>
    <p:sldId id="278" r:id="rId7"/>
    <p:sldId id="279" r:id="rId8"/>
    <p:sldId id="281" r:id="rId9"/>
    <p:sldId id="286" r:id="rId10"/>
    <p:sldId id="287" r:id="rId11"/>
    <p:sldId id="288" r:id="rId12"/>
    <p:sldId id="289" r:id="rId13"/>
    <p:sldId id="280" r:id="rId14"/>
    <p:sldId id="29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>
      <p:cViewPr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ter.net/archives/254926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 상승을 통한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현 데이터 활용 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679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‘공공데이터의 제공 및 이용 활성화에 관한 법률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약칭 ‘공공데이터법’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게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법은 공공기관이 보유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관리하는 데이터의 제공 및 그 이용 활성화에 관한 사항을 규정함으로써 국민의 공공데이터에 대한 이용권을 보장하고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공공데이터의 민간 활용을 통한 삶의 질 향상과 국민경제 발전에 이바지함을 목적으로 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국가가 보유한 데이터를 활용할 수 있게 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활용해 도움이 되길 바란다는 뜻이지요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공공데이터란 무엇일까요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따른 공공데이터의 정의는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항 “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공공데이터”란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데이터베이스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전자화된 파일 등 공공기관이 법령 등에서 정하는 목적을 위하여 생성 또는 취득하여 관리하고 있는 광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光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전자적 방식으로 처리된 자료 또는 정보로서 다음 각 목의 어느 하나에 해당하는 것을 말한다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공공데이터를 ‘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제공’한다는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것은 공공기관이 이용자가 기계 판독이 가능한 형태의 공공데이터에 접근할 수 있게 하거나 이를 다양한 방식으로 전달함을 의미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합니다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제공할 때는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 기본 원칙이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크게 특별한 내용은 없습니다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편리하게 이용할 수 있도록 노력해야 하며’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접근과 이용에서 평등의 원칙을 보장해야 한다’ 등입니다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법률을 제정한 결과는 어떨까요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한국은 전자정부 유엔 평가에서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OECD 30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나라 중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개방지수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0.98(1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 만점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그런데 전 세계 개방형 데이터를 품질로 평가하는 ‘세계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'(Global Open Data Index)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보면 한국이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차지하고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정도는 무척 좋은데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공개한 데이터의 품질은 영 아니라는 뜻입니다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 솔루션 기업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뉴스젤리가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공공 데이터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'(5 star open data)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방법론을 적용해 한국의 공공데이터를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방법론은 웹의 창시자 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버너스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리가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별점을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이용해 공공데이터를 평가한 지표입니다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분석한 결과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실제로 공개된 공공데이터의 사용 용이성이 많이 떨어지는 것으로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전반적으로는 공급자 중심의 사고가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전수조사에 사용한 기준은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평균이 동일한 기관은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데이터세트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개수로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차등화했습니다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950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문제점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699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활용의 문제점은 여기서 그치지 않습니다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개방 수준에서의 아쉬움이 아닙니다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자체의 품질에서도 아쉬운 점이 많이 발견됐습니다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구체적인 사례들을 통해 알아보겠습니다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제각각인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개방 규칙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올릴 때 지켜야 할 가이드라인이 없어서 기관마다 다른 형식으로 데이터를 올리고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 사진은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포털을 갈무리한 화면입니다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지역별로 도서관 현황 관련 데이터를 각각 다른 명칭으로 업로드한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전라북도의 경우 지역을 표기하지 않고 올려서 사용자의 혼란을 일으켰습니다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동일한 항목 데이터는 종합적인 관리가 필요하지만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부분에 대한 고려도 없었습니다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자치구별로 올린 데이터를 하나하나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내려받아야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수고가 필요한 셈입니다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포맷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데이터가 포함해야 하는 값에 대한 공통된 기준이 없어 다수의 기관에서 제각기 다른 형태로 데이터를 공개하고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방금 검색한 도서관 현황 자료들을 확인해봤습니다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기관은 운영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시작시간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종료시각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좌석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운영기관명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등의 값을 가지고 있고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기관은 부지면적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건물면적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간행물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시청각자료 수 등을 가지고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겹치는 값이 없지는 않지만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다시 한 번 데이터를 만지는 과정이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번거롭죠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위치를 나타내는 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값도 마찬가지 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기재 방식도 다르고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없는 곳도 있습니다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형식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파일의 형식도 중요합니다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수치자료는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CSV, XLSX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한글 파일은 보기엔 참 좋을 수 있지만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활용하기는 무척 어렵습니다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문서 파일이기 때문입니다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아래의 사진은 대구광역시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화재통계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보다시피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HWP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opendata (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86" y="1555702"/>
            <a:ext cx="285646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ta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98" y="4691204"/>
            <a:ext cx="4737126" cy="6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data (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28" y="1518305"/>
            <a:ext cx="2849796" cy="30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5" y="1018573"/>
            <a:ext cx="202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문제점</a:t>
            </a:r>
          </a:p>
          <a:p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알기 어려운 업데이트 주기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포털의 자료 업데이트 주기도 문제였습니다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주기에 대한 구체적인 설명이 없었으며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일부 사례에서는 데이터 업데이트가 바로 반영되지 않는 것도 확인할 수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데이터 포털이 아닌 원본 데이터를 제공하는 기관에서 직접 찾는 게 훨씬 효율적일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국가공무원 합격자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통계’라는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인사혁신처의 데이터가 그 사례입니다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수정일은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2013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월인데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사이버 국가고시 홈페이지에는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년도 데이터까지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업로드돼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있는 상태입니다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용자 측면 등 공공 빅데이터 사용 촉진을 위한 운영 과 정책 방향을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선행연구에서는 공공 빅데이터 제공자 입장에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 데이터 품질관리의 중요성을 강조하거나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요구에 맞는 맞춤 데이터 제공의 필요성을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앞서 언급된 선행연구들을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정리하였다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선행연구들을 살펴볼 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활성화를 위한 주요 주체인 공공 기관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 데이터 관련 정책 담당자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민간 사용자 등 다양 한 이해관계자들의 입장을 두루 고찰하는 것이 필요함 에도 불구하고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관련된 여러 이해관계 자들의 입장을 파악하고 공공 빅데이터 생태계에 대한 구체적인 이슈를 도출하고 대안을 제시한 연구는 없었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본 연구는 인터뷰 기반의 탐색적 연구를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 있는 이해관계자들의 관점을 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함하여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그 생태계를 파악하고자 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공공 빅 데이터 개방 및 활용 활성화와 관련된 주요 이슈들을 도출하고 이를 개선하기 위한 해결방안을 제시하고자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~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opendata (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6" y="1078766"/>
            <a:ext cx="4173144" cy="19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3180064"/>
            <a:ext cx="4233186" cy="25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현재의 문제는 공공 데이터 미 활용이다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있음에도 활용하지 못하는 이유는 필요한 데이터가 없기 때문이다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제목 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공공 데이터 품질 상승을 통한 활용 활성화 방안 연구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4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왜 </a:t>
            </a: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이냐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b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기술적 발전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및 알고리즘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뿐만 아니라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데이터에 다양한 방식을 접근을 유도해 데이터 품질 상승시키고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데이터를 제공한 기관에 즉각적인 요청을 통해 필요한 데이터를 요구할 수 있고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이용자들 끼리 데이터를 다시 재가공하여 활용을 더 쉽게 하고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데이터를 제공하는 경우도 있고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다시 재가공하여 파일로 공유하는 경우도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Competition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참가자는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통해서 논문을 생산하고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공유한다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추후에 다른 사용자는 이를 참고하여 또 다른 논문을 생산하기 때문에 지속적인 연구 발전이 가능하다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330" y="1536370"/>
            <a:ext cx="2919330" cy="11985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6" y="1536370"/>
            <a:ext cx="2693005" cy="12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제안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시점에서 연구 방법을 제안한다면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기능을 분석하여 데이터 품질을 상승시키고 공공 데이터 활용을 활성화시키기 위한 서비스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제안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OR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현황 분석 및 개선방안 연구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6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61536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 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6151867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545868"/>
            <a:ext cx="1845303" cy="7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054120" descr="EMB00004e200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8" y="1018572"/>
            <a:ext cx="4429395" cy="38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053800" descr="EMB00004e200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7" y="1122744"/>
            <a:ext cx="4268042" cy="25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4165" y="4876391"/>
            <a:ext cx="453652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브라질의 여러 마켓에서 이루어진 주문 정보 데이터 셋의 예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77516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92505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기록관리와의 연관성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76387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80619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925052"/>
            <a:ext cx="87003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 국내외 기록관리 기관과 연구자들 사이에서 데이터세트의 관리 필요성은 새로운 주제도 아니다 </a:t>
            </a:r>
            <a:r>
              <a:rPr lang="en-US" altLang="ko-KR" sz="1400" dirty="0"/>
              <a:t>~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국가기록원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지식정보자원의 기반 위에 업무처리와 더욱 밀접한 관계를 가지게 된 기록물은 오늘날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 경영활동에 있어 핵심적요소로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부각되고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공공기관의 경영에도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예외가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정부를 대신하여 국민생활에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필수적인 공적서비스를 직접 제공하며 산업 각 분야에서 중요한 역할을 수행하는 공공기관의 경영에 있어 효율성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책임성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 확보는 필수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적이다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민간기업과 달리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의해 설립되고 정부로부터 재정지원을 받는 반면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시장경쟁에 노출되지 않고 보호된다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효율성 및 도덕성제고를 통한 </a:t>
            </a:r>
            <a:r>
              <a:rPr lang="ko-KR" altLang="en-US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국민으로부터의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신뢰 획득을 사명으로 하며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조직활동의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투명성을 보장해주는 </a:t>
            </a: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기록관리는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더욱 큰 의의를 가진다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~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공공기관의 기록 관리와 경영 품질의 상관성에 관한 연구</a:t>
            </a: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공공 데이터의 기록 관리 뿐만 아니라 그 데이터를 개방하고 활용하는 사항이 모두 중요하다고 볼 수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개방은 공공 데이터를 국민 누구나 쉽게 이용하도록 하는 것을 의미한다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…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중략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정부는 국가 주도의 공공 데이 터 포털을 중심으로 공공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활성화를 위한 정책을 내놓고 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이러한 적극적인 정부의 노력에도 불구하고 사용자들의 느끼는 공공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의견이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긍정적이지만은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않다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데이터 품질 측면에서 그 </a:t>
            </a:r>
            <a:r>
              <a:rPr lang="ko-KR" altLang="en-US" sz="1400" b="1" u="sng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활용성이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저하되고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~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 </a:t>
            </a: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flipV="1">
            <a:off x="742709" y="427083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259" y="442072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문제점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72" y="4301866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V="1">
            <a:off x="3011347" y="425614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1181</Words>
  <Application>Microsoft Office PowerPoint</Application>
  <PresentationFormat>와이드스크린</PresentationFormat>
  <Paragraphs>132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94</cp:revision>
  <dcterms:created xsi:type="dcterms:W3CDTF">2019-02-13T05:44:46Z</dcterms:created>
  <dcterms:modified xsi:type="dcterms:W3CDTF">2019-03-11T06:17:47Z</dcterms:modified>
</cp:coreProperties>
</file>